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275" r:id="rId4"/>
    <p:sldId id="262" r:id="rId5"/>
    <p:sldId id="264" r:id="rId6"/>
    <p:sldId id="276" r:id="rId7"/>
    <p:sldId id="281" r:id="rId8"/>
    <p:sldId id="282" r:id="rId9"/>
    <p:sldId id="265" r:id="rId10"/>
    <p:sldId id="266" r:id="rId11"/>
    <p:sldId id="267" r:id="rId12"/>
    <p:sldId id="283" r:id="rId13"/>
    <p:sldId id="278" r:id="rId14"/>
    <p:sldId id="263" r:id="rId15"/>
    <p:sldId id="277" r:id="rId16"/>
    <p:sldId id="284" r:id="rId17"/>
    <p:sldId id="268" r:id="rId18"/>
    <p:sldId id="279" r:id="rId19"/>
    <p:sldId id="280" r:id="rId20"/>
    <p:sldId id="274" r:id="rId21"/>
  </p:sldIdLst>
  <p:sldSz cx="18288000" cy="10287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5" roundtripDataSignature="AMtx7mg792SR1n/UEXwwkknMUAokbhR5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34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1" name="Google Shape;14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51" name="Google Shape;15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6005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2026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2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13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4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15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5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7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2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1"/>
          <p:cNvSpPr txBox="1">
            <a:spLocks noGrp="1"/>
          </p:cNvSpPr>
          <p:nvPr>
            <p:ph type="dt" idx="10"/>
          </p:nvPr>
        </p:nvSpPr>
        <p:spPr>
          <a:xfrm>
            <a:off x="6096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ftr" idx="11"/>
          </p:nvPr>
        </p:nvSpPr>
        <p:spPr>
          <a:xfrm>
            <a:off x="5943600" y="9639300"/>
            <a:ext cx="708660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sldNum" idx="12"/>
          </p:nvPr>
        </p:nvSpPr>
        <p:spPr>
          <a:xfrm>
            <a:off x="15240000" y="96393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1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241298" y="223009"/>
            <a:ext cx="1308102" cy="13708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5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7436400" y="9197365"/>
            <a:ext cx="10851600" cy="10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>
            <a:spLocks noGrp="1"/>
          </p:cNvSpPr>
          <p:nvPr>
            <p:ph type="ftr" idx="11"/>
          </p:nvPr>
        </p:nvSpPr>
        <p:spPr>
          <a:xfrm>
            <a:off x="4330163" y="9637661"/>
            <a:ext cx="7543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PEOPLE,BY THE PEOPLE/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/Social/SNS ACADEMY</a:t>
            </a: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145DB9-BDCB-F138-2387-F91CE07A0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335" y="1078727"/>
            <a:ext cx="14451330" cy="78028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2"/>
    </mc:Choice>
    <mc:Fallback xmlns="">
      <p:transition spd="slow" advTm="18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7FD7C-6621-FBC7-1322-59205F44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680" y="274638"/>
            <a:ext cx="9525000" cy="1143000"/>
          </a:xfrm>
        </p:spPr>
        <p:txBody>
          <a:bodyPr/>
          <a:lstStyle/>
          <a:p>
            <a:r>
              <a:rPr lang="en-US" dirty="0"/>
              <a:t>INDO-PAK WAR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24AC57-0C82-F1E5-EFE5-619CC1F4AA8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14E8E6-B98B-0F5F-7164-D25C82710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548" y="0"/>
            <a:ext cx="11085443" cy="83140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99C5D07-9230-16DE-7183-911F8DFE0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50590"/>
            <a:ext cx="10851821" cy="1036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6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7"/>
    </mc:Choice>
    <mc:Fallback xmlns="">
      <p:transition spd="slow" advTm="5464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CCF93-0B89-F410-5DDA-45FD9830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0" y="274638"/>
            <a:ext cx="8382000" cy="1143000"/>
          </a:xfrm>
        </p:spPr>
        <p:txBody>
          <a:bodyPr/>
          <a:lstStyle/>
          <a:p>
            <a:r>
              <a:rPr lang="en-IN" dirty="0"/>
              <a:t>INDIA AND NEPAL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4B0218-451B-E1A0-DA6D-64CFF2FF8D3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F320A3-5979-8ACC-050D-BB81447BA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308" y="0"/>
            <a:ext cx="10171043" cy="7628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F8351B-C279-102A-0733-A3244C00D1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44494"/>
            <a:ext cx="1085182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6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66"/>
    </mc:Choice>
    <mc:Fallback xmlns="">
      <p:transition spd="slow" advTm="2886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502A-CFAB-6055-3AD1-5516072BA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CONSTITUTION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220C28-C592-EE08-953C-C5B09D7FF85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8964CB-015E-F088-9998-41438E2133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45" b="4927"/>
          <a:stretch/>
        </p:blipFill>
        <p:spPr>
          <a:xfrm>
            <a:off x="356153" y="1881808"/>
            <a:ext cx="7280265" cy="6321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2F3A64-078D-C72F-B4D6-35471C5F09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09"/>
          <a:stretch/>
        </p:blipFill>
        <p:spPr>
          <a:xfrm>
            <a:off x="8686799" y="662610"/>
            <a:ext cx="8130209" cy="845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6400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8C0AC-9EF5-90EC-1737-47C602E3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1756" y="274638"/>
            <a:ext cx="9528313" cy="1143000"/>
          </a:xfrm>
        </p:spPr>
        <p:txBody>
          <a:bodyPr/>
          <a:lstStyle/>
          <a:p>
            <a:r>
              <a:rPr lang="en-IN" dirty="0"/>
              <a:t>CONSTITUTION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5E4677-98B7-D099-E478-2A4FB5290E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180A9-7FFC-54C0-0721-27B863149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1709527"/>
            <a:ext cx="7692887" cy="7580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E185C5-4A6B-283B-DAA5-645AD1677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2" y="1940947"/>
            <a:ext cx="8435007" cy="73488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506E84-C262-0D9D-5FDE-AA8FB45950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00609"/>
            <a:ext cx="10851821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3434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"/>
          <p:cNvSpPr/>
          <p:nvPr/>
        </p:nvSpPr>
        <p:spPr>
          <a:xfrm>
            <a:off x="7436419" y="9258300"/>
            <a:ext cx="10851600" cy="1035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 flipH="1">
            <a:off x="847725" y="2324100"/>
            <a:ext cx="66675" cy="71628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14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FD2509-904A-C7C2-99D7-1F6E1A5AA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5500" y="1490870"/>
            <a:ext cx="6014499" cy="716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ECD57A-6274-4EC0-D7D3-4747309CD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6834" y="9821862"/>
            <a:ext cx="9669094" cy="384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E65464-7101-586A-AF1D-08482EBF985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01" t="22575" r="19697" b="18159"/>
          <a:stretch/>
        </p:blipFill>
        <p:spPr>
          <a:xfrm>
            <a:off x="8852453" y="1510748"/>
            <a:ext cx="7698274" cy="68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5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02"/>
    </mc:Choice>
    <mc:Fallback xmlns="">
      <p:transition spd="slow" advTm="3540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8D3FC0-306B-2E90-83CE-8CAFC7C76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4088"/>
          <a:stretch/>
        </p:blipFill>
        <p:spPr>
          <a:xfrm>
            <a:off x="2782957" y="192157"/>
            <a:ext cx="10588485" cy="1053547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002BC081-2E19-A856-44DD-22017B3D37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CA1632-9ED7-2D8B-478B-ED997F6D734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ED17F8-932F-E456-FB04-D25677ABC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322" y="1771013"/>
            <a:ext cx="9859617" cy="7481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FEB60-F876-6258-59C8-BF531B993A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28"/>
          <a:stretch/>
        </p:blipFill>
        <p:spPr>
          <a:xfrm>
            <a:off x="11068877" y="1959561"/>
            <a:ext cx="6781801" cy="73584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C9C804-1AFF-F04D-2A15-847130624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250590"/>
            <a:ext cx="10851821" cy="10364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F9FFC9-9710-934A-AF73-F00213DC2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9488902"/>
            <a:ext cx="9669094" cy="41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74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B788A9-E41F-BAD2-BB91-ABDAA25F7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886779"/>
            <a:ext cx="14630400" cy="77525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9C6C15-C552-F9D7-CAD3-6C1BF59716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10800000" flipV="1">
            <a:off x="3339548" y="1014456"/>
            <a:ext cx="8574156" cy="45719"/>
          </a:xfrm>
        </p:spPr>
        <p:txBody>
          <a:bodyPr>
            <a:normAutofit fontScale="90000"/>
          </a:bodyPr>
          <a:lstStyle/>
          <a:p>
            <a:r>
              <a:rPr lang="en-US" dirty="0"/>
              <a:t>COMPARISON OF FUNDAMENTAL RIGHTS AND DUTIES</a:t>
            </a:r>
            <a:endParaRPr lang="en-IN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8F96CC-76B4-A193-7A48-366B3254582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BA752-C7CF-780B-2B8F-F2F5B298A6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162A80-D98F-7B6D-6D54-848B00F9E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300609"/>
            <a:ext cx="10851821" cy="1042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076BD5-1428-1A5F-270B-B68ACDCE2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9667012"/>
            <a:ext cx="9669094" cy="365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3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0173EF-B712-39E4-BA26-A5A911578D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872BD-9AFE-E4FD-CFC3-DB70FD7B6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632" y="4756370"/>
            <a:ext cx="9772735" cy="7742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C969C-704F-3D5B-7759-D64818956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863" y="482299"/>
            <a:ext cx="10800521" cy="8100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6979C8-8852-CAEE-9B1B-DF37D387E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437548"/>
            <a:ext cx="10851821" cy="7686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9B83C4-0023-2D32-5299-E2BC443071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2727" y="9675188"/>
            <a:ext cx="9669094" cy="3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8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4"/>
    </mc:Choice>
    <mc:Fallback xmlns="">
      <p:transition spd="slow" advTm="1792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AA198-CE13-4689-006B-F62CF3991E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4411C5-99E8-90CC-FC89-BB803D0A4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11661913" cy="874643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3881CB7-029C-F33A-383D-3F9EBAA69B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D04CF-C575-A33C-B324-AE267CA180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718146-478B-3774-8200-4A8D8108B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39300"/>
            <a:ext cx="10851821" cy="1042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189501-078B-9DA2-A59C-7A64D67B0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0004425"/>
            <a:ext cx="8401878" cy="80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582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1159-AD43-396B-4027-ED55A18EA60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09A0F-7CB4-EAEC-41BD-8181339C56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" t="-20200" r="-676" b="-43135"/>
          <a:stretch/>
        </p:blipFill>
        <p:spPr>
          <a:xfrm>
            <a:off x="2286000" y="0"/>
            <a:ext cx="13716000" cy="1028700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CDE436D-0A7C-CAFC-509C-7C39E94272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0A30C-186A-D8E3-66D5-853D4D3B5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E578D-1C87-A793-F2BA-C49AEB2A0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715" y="9118047"/>
            <a:ext cx="10851821" cy="1042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3E21C2-A67C-6C5C-B555-62F0DD56F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6078" y="9633364"/>
            <a:ext cx="9669094" cy="37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080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60000"/>
          </a:schemeClr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"/>
          <p:cNvSpPr/>
          <p:nvPr/>
        </p:nvSpPr>
        <p:spPr>
          <a:xfrm>
            <a:off x="15659100" y="114300"/>
            <a:ext cx="2628900" cy="10515600"/>
          </a:xfrm>
          <a:prstGeom prst="rect">
            <a:avLst/>
          </a:prstGeom>
          <a:solidFill>
            <a:srgbClr val="F6F6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1"/>
          <p:cNvSpPr/>
          <p:nvPr/>
        </p:nvSpPr>
        <p:spPr>
          <a:xfrm>
            <a:off x="16925778" y="1904460"/>
            <a:ext cx="47771" cy="838254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851544" y="354999"/>
            <a:ext cx="2148469" cy="12986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44D46-E7AD-0BFC-7155-23F38DBF5A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70760" y="3383280"/>
            <a:ext cx="8244840" cy="4754880"/>
          </a:xfrm>
        </p:spPr>
        <p:txBody>
          <a:bodyPr/>
          <a:lstStyle/>
          <a:p>
            <a:r>
              <a:rPr lang="en-US" dirty="0"/>
              <a:t>GOVERNMENT AND ITS FUNCTIONS</a:t>
            </a:r>
          </a:p>
          <a:p>
            <a:pPr marL="114300" indent="0">
              <a:buNone/>
            </a:pPr>
            <a:endParaRPr lang="en-US" dirty="0"/>
          </a:p>
          <a:p>
            <a:r>
              <a:rPr lang="en-US" dirty="0"/>
              <a:t>THE CONSTITUTION</a:t>
            </a:r>
          </a:p>
          <a:p>
            <a:endParaRPr lang="en-US" dirty="0"/>
          </a:p>
          <a:p>
            <a:r>
              <a:rPr lang="en-US" dirty="0"/>
              <a:t>FUNDAMENTAL </a:t>
            </a:r>
            <a:r>
              <a:rPr lang="en-US" dirty="0" err="1"/>
              <a:t>RIGHts</a:t>
            </a:r>
            <a:r>
              <a:rPr lang="en-US" dirty="0"/>
              <a:t> AND DUTIES</a:t>
            </a:r>
            <a:endParaRPr lang="en-IN" dirty="0"/>
          </a:p>
        </p:txBody>
      </p:sp>
      <p:sp>
        <p:nvSpPr>
          <p:cNvPr id="146" name="Google Shape;146;p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47" name="Google Shape;147;p1"/>
          <p:cNvSpPr txBox="1"/>
          <p:nvPr/>
        </p:nvSpPr>
        <p:spPr>
          <a:xfrm>
            <a:off x="2042159" y="1473510"/>
            <a:ext cx="11109961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IN" sz="5400" b="1" i="1" u="sng" dirty="0">
                <a:solidFill>
                  <a:srgbClr val="FF0000"/>
                </a:solidFill>
              </a:rPr>
              <a:t>OF THE PEOPLE,BY THE PEOPLE </a:t>
            </a:r>
            <a:endParaRPr sz="50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AC5B43-B6FC-89BB-7B53-859563AAF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0249" y="9639300"/>
            <a:ext cx="8555300" cy="365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4"/>
    </mc:Choice>
    <mc:Fallback xmlns="">
      <p:transition spd="slow" advTm="871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5E14CF-35E2-3511-AE52-918003C635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3499BE-AEA6-0266-4AFB-2B5E1D723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240" y="1714500"/>
            <a:ext cx="14112240" cy="81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3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"/>
    </mc:Choice>
    <mc:Fallback xmlns="">
      <p:transition spd="slow" advTm="1877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1AA1F-F1B7-F0C4-E613-8BFB87984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758" y="274638"/>
            <a:ext cx="10668000" cy="1143000"/>
          </a:xfrm>
        </p:spPr>
        <p:txBody>
          <a:bodyPr/>
          <a:lstStyle/>
          <a:p>
            <a:r>
              <a:rPr lang="en-US" dirty="0"/>
              <a:t>DEMOCRACY MEANING</a:t>
            </a:r>
            <a:endParaRPr lang="en-IN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8ED558-33A8-47A7-B494-6F0963FFF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2" y="1724443"/>
            <a:ext cx="16186484" cy="739305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8568B-41C3-8417-6DA3-226A7166F3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3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0560D2-6305-4A99-A2E7-436C729F3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49" y="9647237"/>
            <a:ext cx="7547502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7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73333"/>
          </a:srgb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/>
          <p:nvPr/>
        </p:nvSpPr>
        <p:spPr>
          <a:xfrm>
            <a:off x="0" y="9258300"/>
            <a:ext cx="10983468" cy="10355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15697200" y="959352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8" name="Google Shape;158;p3"/>
          <p:cNvSpPr txBox="1">
            <a:spLocks noGrp="1"/>
          </p:cNvSpPr>
          <p:nvPr>
            <p:ph type="ftr" idx="11"/>
          </p:nvPr>
        </p:nvSpPr>
        <p:spPr>
          <a:xfrm>
            <a:off x="4330163" y="9637661"/>
            <a:ext cx="7543800" cy="32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PEOPLE.BY THE PEOPLE/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/Social/SNS ACADEMY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 b="1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78D8E3-90D8-E632-BDFF-FEBB63D91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1136" y="684658"/>
            <a:ext cx="4478433" cy="3207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0C21A3-D55F-3B81-F0E1-38525DE97C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52" y="4959350"/>
            <a:ext cx="5625431" cy="31643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944E47-ED18-FFD2-AB57-663DDF5EB4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2042" y="684659"/>
            <a:ext cx="7746153" cy="78629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56"/>
    </mc:Choice>
    <mc:Fallback xmlns="">
      <p:transition spd="slow" advTm="2475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ED">
            <a:alpha val="73333"/>
          </a:srgbClr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"/>
          <p:cNvSpPr/>
          <p:nvPr/>
        </p:nvSpPr>
        <p:spPr>
          <a:xfrm>
            <a:off x="0" y="9497218"/>
            <a:ext cx="9768840" cy="649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THE PEOPLE,BY THE PEOPLE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</a:t>
            </a:r>
            <a:r>
              <a:rPr lang="en-US" sz="1400" b="1" dirty="0" err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Karunambigai</a:t>
            </a:r>
            <a:r>
              <a:rPr lang="en-US" sz="14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/Social/SNS ACADEMY</a:t>
            </a:r>
          </a:p>
        </p:txBody>
      </p:sp>
      <p:sp>
        <p:nvSpPr>
          <p:cNvPr id="154" name="Google Shape;154;p3"/>
          <p:cNvSpPr/>
          <p:nvPr/>
        </p:nvSpPr>
        <p:spPr>
          <a:xfrm>
            <a:off x="17630775" y="2476500"/>
            <a:ext cx="47625" cy="6553200"/>
          </a:xfrm>
          <a:prstGeom prst="rect">
            <a:avLst/>
          </a:prstGeom>
          <a:solidFill>
            <a:srgbClr val="5F836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9516A1A-649E-4F62-1C7D-C9CF96B2D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120" y="274638"/>
            <a:ext cx="11993880" cy="1143000"/>
          </a:xfrm>
        </p:spPr>
        <p:txBody>
          <a:bodyPr/>
          <a:lstStyle/>
          <a:p>
            <a:r>
              <a:rPr lang="en-US" dirty="0"/>
              <a:t>THE GOVERNMENT</a:t>
            </a:r>
            <a:endParaRPr lang="en-IN" dirty="0"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</a:t>
            </a:fld>
            <a:r>
              <a:rPr lang="en-US" sz="14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/29</a:t>
            </a:r>
            <a:endParaRPr sz="14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3330E1-BA59-69DB-F911-74854CD20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5148" y="1717551"/>
            <a:ext cx="10673348" cy="600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85"/>
    </mc:Choice>
    <mc:Fallback xmlns="">
      <p:transition spd="slow" advTm="11785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CFAA27-D431-4B0C-0552-A8C478D624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11E1C7-221C-C912-380F-084E33CAA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669" y="276295"/>
            <a:ext cx="10658585" cy="74232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B4525F-C7E5-6027-8578-87E3717A2C1E}"/>
              </a:ext>
            </a:extLst>
          </p:cNvPr>
          <p:cNvSpPr txBox="1"/>
          <p:nvPr/>
        </p:nvSpPr>
        <p:spPr>
          <a:xfrm rot="10800000" flipV="1">
            <a:off x="10084904" y="9331523"/>
            <a:ext cx="9647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OF THE PEOPLE,BY THE PEOPLE/</a:t>
            </a:r>
            <a:r>
              <a:rPr lang="en-US" dirty="0" err="1"/>
              <a:t>Karunambigai</a:t>
            </a:r>
            <a:r>
              <a:rPr lang="en-US" dirty="0"/>
              <a:t>/Social/SNS ACADEMY</a:t>
            </a:r>
          </a:p>
        </p:txBody>
      </p:sp>
    </p:spTree>
    <p:extLst>
      <p:ext uri="{BB962C8B-B14F-4D97-AF65-F5344CB8AC3E}">
        <p14:creationId xmlns:p14="http://schemas.microsoft.com/office/powerpoint/2010/main" val="1274363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B5EBC-E43D-2888-4241-A99A11DB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652" y="274638"/>
            <a:ext cx="9647582" cy="1143000"/>
          </a:xfrm>
        </p:spPr>
        <p:txBody>
          <a:bodyPr>
            <a:normAutofit/>
          </a:bodyPr>
          <a:lstStyle/>
          <a:p>
            <a:r>
              <a:rPr lang="en-IN" dirty="0"/>
              <a:t>GOVERNMENT AND ITS FUNCTIONS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E317E0-3305-05D2-F869-8F8C9B8FA4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F5FA16-75F5-CB0D-3B80-671850D7B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861" y="1908313"/>
            <a:ext cx="11516139" cy="6679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9988ED-B4FB-8E50-E81B-3B5F88E29B89}"/>
              </a:ext>
            </a:extLst>
          </p:cNvPr>
          <p:cNvSpPr txBox="1"/>
          <p:nvPr/>
        </p:nvSpPr>
        <p:spPr>
          <a:xfrm rot="10800000" flipV="1">
            <a:off x="11675164" y="8265202"/>
            <a:ext cx="62947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OF THE PEOPLE,BY THE PEOPLE/</a:t>
            </a:r>
            <a:r>
              <a:rPr lang="en-US" dirty="0" err="1"/>
              <a:t>Karunambigai</a:t>
            </a:r>
            <a:r>
              <a:rPr lang="en-US" dirty="0"/>
              <a:t>/Social/SNS ACADEMY</a:t>
            </a:r>
          </a:p>
        </p:txBody>
      </p:sp>
    </p:spTree>
    <p:extLst>
      <p:ext uri="{BB962C8B-B14F-4D97-AF65-F5344CB8AC3E}">
        <p14:creationId xmlns:p14="http://schemas.microsoft.com/office/powerpoint/2010/main" val="28896036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C60B91-F073-2124-9C0A-D96472745ED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42B482-5F13-5D50-C166-4B65D9A62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04" y="848139"/>
            <a:ext cx="12788348" cy="846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65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2201-F442-13F4-E5FD-9C09C37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5544800" cy="1143000"/>
          </a:xfrm>
        </p:spPr>
        <p:txBody>
          <a:bodyPr>
            <a:normAutofit/>
          </a:bodyPr>
          <a:lstStyle/>
          <a:p>
            <a:r>
              <a:rPr lang="en-IN" b="1" i="1" u="sng" dirty="0"/>
              <a:t>Major challenges of India and Pakistan</a:t>
            </a:r>
            <a:endParaRPr lang="en-IN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87DA9F-9AF6-34A6-F849-B3C71EEA4D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F15679-6DE9-1A4E-F5DC-8470B70C5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4638"/>
            <a:ext cx="10754139" cy="80656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15043F-DCE9-2ED3-F784-B7BD9AF55F16}"/>
              </a:ext>
            </a:extLst>
          </p:cNvPr>
          <p:cNvSpPr txBox="1"/>
          <p:nvPr/>
        </p:nvSpPr>
        <p:spPr>
          <a:xfrm>
            <a:off x="10483992" y="9175346"/>
            <a:ext cx="688960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OF THE PEOPLE,BY THE PEOPLE/</a:t>
            </a:r>
            <a:r>
              <a:rPr lang="en-US" dirty="0" err="1"/>
              <a:t>Karunambigai</a:t>
            </a:r>
            <a:r>
              <a:rPr lang="en-US" dirty="0"/>
              <a:t>/Social/SNS ACADEMY</a:t>
            </a:r>
          </a:p>
        </p:txBody>
      </p:sp>
    </p:spTree>
    <p:extLst>
      <p:ext uri="{BB962C8B-B14F-4D97-AF65-F5344CB8AC3E}">
        <p14:creationId xmlns:p14="http://schemas.microsoft.com/office/powerpoint/2010/main" val="131165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449"/>
    </mc:Choice>
    <mc:Fallback xmlns="">
      <p:transition spd="slow" advTm="31449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148</Words>
  <Application>Microsoft Office PowerPoint</Application>
  <PresentationFormat>Custom</PresentationFormat>
  <Paragraphs>41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Cambria</vt:lpstr>
      <vt:lpstr>Office Theme</vt:lpstr>
      <vt:lpstr>PowerPoint Presentation</vt:lpstr>
      <vt:lpstr>PowerPoint Presentation</vt:lpstr>
      <vt:lpstr>DEMOCRACY MEANING</vt:lpstr>
      <vt:lpstr>PowerPoint Presentation</vt:lpstr>
      <vt:lpstr>THE GOVERNMENT</vt:lpstr>
      <vt:lpstr>PowerPoint Presentation</vt:lpstr>
      <vt:lpstr>GOVERNMENT AND ITS FUNCTIONS</vt:lpstr>
      <vt:lpstr>PowerPoint Presentation</vt:lpstr>
      <vt:lpstr>Major challenges of India and Pakistan</vt:lpstr>
      <vt:lpstr>INDO-PAK WAR</vt:lpstr>
      <vt:lpstr>INDIA AND NEPAL</vt:lpstr>
      <vt:lpstr>CONSTITUTION</vt:lpstr>
      <vt:lpstr>CONSTITUTION</vt:lpstr>
      <vt:lpstr>PowerPoint Presentation</vt:lpstr>
      <vt:lpstr>PowerPoint Presentation</vt:lpstr>
      <vt:lpstr>COMPARISON OF FUNDAMENTAL RIGHTS AND DUTIES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karunatharun@gmail.com</cp:lastModifiedBy>
  <cp:revision>18</cp:revision>
  <dcterms:created xsi:type="dcterms:W3CDTF">2006-08-16T00:00:00Z</dcterms:created>
  <dcterms:modified xsi:type="dcterms:W3CDTF">2023-07-11T16:46:21Z</dcterms:modified>
</cp:coreProperties>
</file>